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2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89" r:id="rId6"/>
    <p:sldId id="298" r:id="rId7"/>
    <p:sldId id="299" r:id="rId8"/>
    <p:sldId id="304" r:id="rId9"/>
    <p:sldId id="297" r:id="rId10"/>
    <p:sldId id="296" r:id="rId11"/>
    <p:sldId id="301" r:id="rId12"/>
    <p:sldId id="302" r:id="rId13"/>
    <p:sldId id="261" r:id="rId14"/>
    <p:sldId id="262" r:id="rId15"/>
    <p:sldId id="303" r:id="rId16"/>
    <p:sldId id="28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6471409-51D9-444F-9CB4-09B4DBAD0C53}">
          <p14:sldIdLst>
            <p14:sldId id="256"/>
            <p14:sldId id="257"/>
            <p14:sldId id="259"/>
            <p14:sldId id="260"/>
            <p14:sldId id="289"/>
            <p14:sldId id="298"/>
            <p14:sldId id="299"/>
            <p14:sldId id="304"/>
            <p14:sldId id="297"/>
            <p14:sldId id="296"/>
            <p14:sldId id="301"/>
            <p14:sldId id="302"/>
            <p14:sldId id="261"/>
            <p14:sldId id="262"/>
            <p14:sldId id="303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25"/>
    <p:restoredTop sz="94697"/>
  </p:normalViewPr>
  <p:slideViewPr>
    <p:cSldViewPr snapToGrid="0" snapToObjects="1">
      <p:cViewPr>
        <p:scale>
          <a:sx n="82" d="100"/>
          <a:sy n="82" d="100"/>
        </p:scale>
        <p:origin x="14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5A49E-8365-B540-AC38-EAC26662C36A}" type="datetimeFigureOut">
              <a:rPr lang="en-US" smtClean="0"/>
              <a:t>2/3/16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F9A40-AA75-8649-BD62-CA6F61F52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F9A40-AA75-8649-BD62-CA6F61F526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5434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8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6621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522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7726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33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60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1405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2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4600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1077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117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1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18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09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6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27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4074" r:id="rId12"/>
    <p:sldLayoutId id="2147484075" r:id="rId13"/>
    <p:sldLayoutId id="2147484076" r:id="rId14"/>
    <p:sldLayoutId id="2147484077" r:id="rId15"/>
    <p:sldLayoutId id="21474840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6622" y="2489719"/>
            <a:ext cx="7357268" cy="1197500"/>
          </a:xfrm>
        </p:spPr>
        <p:txBody>
          <a:bodyPr>
            <a:noAutofit/>
          </a:bodyPr>
          <a:lstStyle/>
          <a:p>
            <a:pPr algn="ctr"/>
            <a:r>
              <a:rPr lang="en-US" sz="4400" b="1" i="1" dirty="0" smtClean="0"/>
              <a:t>‘MOBLEX’</a:t>
            </a:r>
            <a:r>
              <a:rPr lang="en-US" sz="4400" b="1" i="1" smtClean="0"/>
              <a:t/>
            </a:r>
            <a:br>
              <a:rPr lang="en-US" sz="4400" b="1" i="1" smtClean="0"/>
            </a:br>
            <a:r>
              <a:rPr lang="en-US" sz="4000" b="1" i="1" smtClean="0"/>
              <a:t>Glucosamine Cream</a:t>
            </a:r>
            <a:endParaRPr lang="en-US" sz="4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6393" y="3687219"/>
            <a:ext cx="7197726" cy="1405467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Chalkboard SE" charset="0"/>
                <a:ea typeface="Chalkboard SE" charset="0"/>
                <a:cs typeface="Chalkboard SE" charset="0"/>
              </a:rPr>
              <a:t>BIONIN BIOTECHNOLOGY</a:t>
            </a:r>
            <a:endParaRPr lang="en-US" sz="3600" b="1" i="1" dirty="0">
              <a:solidFill>
                <a:schemeClr val="tx1"/>
              </a:solidFill>
              <a:latin typeface="Chalkboard SE" charset="0"/>
              <a:ea typeface="Chalkboard SE" charset="0"/>
              <a:cs typeface="Chalkboard SE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2" y="1815565"/>
            <a:ext cx="5106392" cy="2574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146" y="-83573"/>
            <a:ext cx="3332788" cy="70892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42893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9862" y="104932"/>
            <a:ext cx="119821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u="sng" dirty="0" smtClean="0"/>
              <a:t>BIO-REVIE</a:t>
            </a:r>
            <a:r>
              <a:rPr lang="en-US" sz="5400" b="1" i="1" u="sng" baseline="30000" dirty="0" smtClean="0"/>
              <a:t>TM</a:t>
            </a:r>
            <a:r>
              <a:rPr lang="en-US" sz="5400" b="1" i="1" u="sng" dirty="0" smtClean="0"/>
              <a:t>, INNOVATIVE TRANSDERMAL TECHNOLOGY </a:t>
            </a:r>
            <a:endParaRPr lang="en-US" sz="5400" b="1" i="1" u="sng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862" y="2337560"/>
            <a:ext cx="1198213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dirty="0"/>
              <a:t>Large molecules such as Glucosamine </a:t>
            </a:r>
            <a:r>
              <a:rPr lang="en-US" sz="2800" dirty="0" err="1"/>
              <a:t>HCl</a:t>
            </a:r>
            <a:r>
              <a:rPr lang="en-US" sz="2800" dirty="0"/>
              <a:t> cannot diffuse through lipids which cannot cross the membrane unless they are transported by a carrier mechanism </a:t>
            </a:r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Wingdings" charset="2"/>
              <a:buChar char="Ø"/>
            </a:pPr>
            <a:r>
              <a:rPr lang="en-US" sz="2800" dirty="0" smtClean="0"/>
              <a:t>Bio-</a:t>
            </a:r>
            <a:r>
              <a:rPr lang="en-US" sz="2800" dirty="0" err="1" smtClean="0"/>
              <a:t>Revie</a:t>
            </a:r>
            <a:r>
              <a:rPr lang="en-US" sz="2800" baseline="30000" dirty="0" err="1" smtClean="0"/>
              <a:t>TM</a:t>
            </a:r>
            <a:r>
              <a:rPr lang="en-US" sz="2800" dirty="0" smtClean="0"/>
              <a:t> </a:t>
            </a:r>
            <a:r>
              <a:rPr lang="en-US" sz="2800" dirty="0"/>
              <a:t>technology with active ingredients offers an effective carrier for Glucosamine to be transferred to body tissues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/Users/Neelam/Desktop/Screen Shot 2016-01-30 at 10.32.53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482" y="1280160"/>
            <a:ext cx="10381957" cy="4951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6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505236"/>
              </p:ext>
            </p:extLst>
          </p:nvPr>
        </p:nvGraphicFramePr>
        <p:xfrm>
          <a:off x="2031995" y="1015092"/>
          <a:ext cx="8645386" cy="476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9664"/>
                <a:gridCol w="6105722"/>
              </a:tblGrid>
              <a:tr h="523403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FORMULATOR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effectLst/>
                          <a:latin typeface="Calibri" charset="0"/>
                        </a:rPr>
                        <a:t>TAHO Pharmaceuticals Ltd. </a:t>
                      </a:r>
                      <a:endParaRPr lang="en-US" sz="1800" dirty="0">
                        <a:effectLst/>
                      </a:endParaRPr>
                    </a:p>
                  </a:txBody>
                  <a:tcPr anchor="ctr"/>
                </a:tc>
              </a:tr>
              <a:tr h="685731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FORMULATION</a:t>
                      </a:r>
                    </a:p>
                    <a:p>
                      <a:pPr algn="l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Cream, external use only </a:t>
                      </a:r>
                      <a:endParaRPr lang="en-US" dirty="0" smtClean="0">
                        <a:effectLst/>
                      </a:endParaRPr>
                    </a:p>
                    <a:p>
                      <a:endParaRPr lang="en-US" dirty="0">
                        <a:effectLst/>
                      </a:endParaRPr>
                    </a:p>
                  </a:txBody>
                  <a:tcPr anchor="ctr"/>
                </a:tc>
              </a:tr>
              <a:tr h="590741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MAIN INGREDIENTS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Glucosamine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HCl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10%* Peppermint oil Menthol 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</a:tr>
              <a:tr h="523403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PACKAGE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50g/tube (for 1-2 month supply) 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</a:tr>
              <a:tr h="523403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APPLICATION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Twice Daily Recommended 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</a:tr>
              <a:tr h="192005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BRIEF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Relieve joint pain, stiffness, discomfort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Deep penetration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Easy to use and carry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gastro enteric trouble (external use)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Bio-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RevieTM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DDS technology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>
                        <a:effectLst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4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98474" y="2635376"/>
            <a:ext cx="125838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i="1" dirty="0" smtClean="0"/>
              <a:t>EFFECTIVENESS &amp; FACTS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190055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27" y="0"/>
            <a:ext cx="10131425" cy="1456267"/>
          </a:xfrm>
        </p:spPr>
        <p:txBody>
          <a:bodyPr>
            <a:noAutofit/>
          </a:bodyPr>
          <a:lstStyle/>
          <a:p>
            <a:r>
              <a:rPr lang="en-US" sz="5400" b="1" i="1" u="sng" dirty="0" smtClean="0"/>
              <a:t>EFFECTIVENESS &amp; FACTS</a:t>
            </a:r>
            <a:r>
              <a:rPr lang="en-US" sz="4000" b="1" i="1" u="sng" dirty="0"/>
              <a:t/>
            </a:r>
            <a:br>
              <a:rPr lang="en-US" sz="4000" b="1" i="1" u="sng" dirty="0"/>
            </a:br>
            <a:endParaRPr lang="en-US" sz="4000" b="1" i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393895" y="1561514"/>
            <a:ext cx="445945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2800" dirty="0" err="1" smtClean="0"/>
              <a:t>Moblex</a:t>
            </a:r>
            <a:r>
              <a:rPr lang="en-US" sz="2800" dirty="0" smtClean="0"/>
              <a:t> Glucosamine Cream has exact efficacy in treating osteoarthritis. It can effectively relieve symptoms like pain &amp; stiffness caused by osteoarthritis after 4 and 8 weeks</a:t>
            </a:r>
          </a:p>
          <a:p>
            <a:endParaRPr lang="en-US" sz="2800" dirty="0" smtClean="0"/>
          </a:p>
          <a:p>
            <a:pPr marL="285750" indent="-285750">
              <a:buFont typeface="Wingdings" charset="2"/>
              <a:buChar char="Ø"/>
            </a:pPr>
            <a:endParaRPr lang="en-US" sz="2800" dirty="0"/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985" y="1012666"/>
            <a:ext cx="8201464" cy="450186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4501662" y="5338518"/>
            <a:ext cx="769033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Efficacy and Safety Study of </a:t>
            </a:r>
            <a:r>
              <a:rPr lang="en-US" sz="2800" b="1" dirty="0" err="1"/>
              <a:t>Moblex</a:t>
            </a:r>
            <a:r>
              <a:rPr lang="en-US" sz="2800" b="1" dirty="0"/>
              <a:t> from Patients having Knee Osteoarthritis in Different History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252" y="1555452"/>
            <a:ext cx="6597748" cy="3841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111648" y="5397231"/>
            <a:ext cx="70803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Tape Stripping Test- Comparing to Other </a:t>
            </a:r>
            <a:r>
              <a:rPr lang="en-US" sz="2800" b="1" dirty="0" smtClean="0"/>
              <a:t>Existing Cream </a:t>
            </a:r>
            <a:endParaRPr lang="en-US" sz="28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9149" y="1555452"/>
            <a:ext cx="440318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dirty="0" err="1"/>
              <a:t>Moblex</a:t>
            </a:r>
            <a:r>
              <a:rPr lang="en-US" sz="2800" dirty="0"/>
              <a:t> Glucosamine Cream with Bio-</a:t>
            </a:r>
            <a:r>
              <a:rPr lang="en-US" sz="2800" dirty="0" err="1"/>
              <a:t>Revie</a:t>
            </a:r>
            <a:r>
              <a:rPr lang="en-US" sz="2800" baseline="30000" dirty="0" err="1"/>
              <a:t>TM</a:t>
            </a:r>
            <a:r>
              <a:rPr lang="en-US" sz="2800" dirty="0"/>
              <a:t> has higher penetration volume than other existing cream after 4 and 8 hours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6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50996" y="2643778"/>
            <a:ext cx="590899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8000" b="1" i="1" dirty="0" smtClean="0">
                <a:ln/>
                <a:solidFill>
                  <a:schemeClr val="accent3"/>
                </a:solidFill>
                <a:effectLst>
                  <a:reflection blurRad="6350" stA="60000" endA="900" endPos="58000" dir="5400000" sy="-100000" algn="bl" rotWithShape="0"/>
                </a:effectLst>
              </a:rPr>
              <a:t>THANK YOU</a:t>
            </a:r>
            <a:endParaRPr lang="en-US" sz="8000" b="1" i="1" cap="none" spc="0" dirty="0">
              <a:ln/>
              <a:solidFill>
                <a:schemeClr val="accent3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66651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0"/>
            <a:ext cx="10131425" cy="1047750"/>
          </a:xfrm>
        </p:spPr>
        <p:txBody>
          <a:bodyPr>
            <a:normAutofit/>
          </a:bodyPr>
          <a:lstStyle/>
          <a:p>
            <a:r>
              <a:rPr lang="en-US" sz="5400" b="1" i="1" u="sng" dirty="0" smtClean="0"/>
              <a:t>CONTENTS</a:t>
            </a:r>
            <a:endParaRPr lang="en-US" sz="5400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0887"/>
            <a:ext cx="10131425" cy="4386262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INTRODUCTION</a:t>
            </a:r>
          </a:p>
          <a:p>
            <a:pPr>
              <a:buFont typeface="Wingdings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GLUCOSAMINE IN CREAM FORM</a:t>
            </a:r>
          </a:p>
          <a:p>
            <a:pPr>
              <a:buFont typeface="Wingdings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BIO-REVIE</a:t>
            </a:r>
            <a:r>
              <a:rPr lang="en-US" sz="2800" baseline="30000" dirty="0" smtClean="0">
                <a:solidFill>
                  <a:schemeClr val="tx1"/>
                </a:solidFill>
              </a:rPr>
              <a:t>TM</a:t>
            </a:r>
            <a:r>
              <a:rPr lang="en-US" sz="2800" dirty="0" smtClean="0">
                <a:solidFill>
                  <a:schemeClr val="tx1"/>
                </a:solidFill>
              </a:rPr>
              <a:t>, INNOVATIVE TRANSDERMAL TECHNOLOGY</a:t>
            </a:r>
          </a:p>
          <a:p>
            <a:pPr>
              <a:buFont typeface="Wingdings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EFFECTIVENESS &amp; FACTS</a:t>
            </a:r>
          </a:p>
          <a:p>
            <a:pPr>
              <a:buFont typeface="Wingdings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44649" y="2607554"/>
            <a:ext cx="10131425" cy="36496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i="1" dirty="0" smtClean="0">
                <a:solidFill>
                  <a:schemeClr val="tx1"/>
                </a:solidFill>
              </a:rPr>
              <a:t>INTRODUCTION</a:t>
            </a:r>
            <a:endParaRPr lang="en-US" sz="8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91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6336103" cy="914400"/>
          </a:xfrm>
        </p:spPr>
        <p:txBody>
          <a:bodyPr>
            <a:normAutofit/>
          </a:bodyPr>
          <a:lstStyle/>
          <a:p>
            <a:r>
              <a:rPr lang="en-US" sz="5400" b="1" i="1" u="sng" dirty="0"/>
              <a:t>INTRODUCTION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599" y="1329808"/>
            <a:ext cx="7241345" cy="4084083"/>
          </a:xfrm>
        </p:spPr>
        <p:txBody>
          <a:bodyPr>
            <a:noAutofit/>
          </a:bodyPr>
          <a:lstStyle/>
          <a:p>
            <a:pPr marL="457200" lvl="0" indent="-457200">
              <a:buFont typeface="Wingdings" charset="2"/>
              <a:buChar char="Ø"/>
            </a:pPr>
            <a:r>
              <a:rPr lang="en-IN" sz="2800" b="1" dirty="0">
                <a:solidFill>
                  <a:schemeClr val="tx1"/>
                </a:solidFill>
              </a:rPr>
              <a:t>MOBLEX</a:t>
            </a:r>
            <a:r>
              <a:rPr lang="en-IN" sz="2800" dirty="0">
                <a:solidFill>
                  <a:schemeClr val="tx1"/>
                </a:solidFill>
              </a:rPr>
              <a:t> provides an effective treatment for joint related conditions such as </a:t>
            </a:r>
            <a:r>
              <a:rPr lang="en-IN" sz="2800" b="1" dirty="0">
                <a:solidFill>
                  <a:schemeClr val="tx1"/>
                </a:solidFill>
              </a:rPr>
              <a:t>Osteoarthritis</a:t>
            </a:r>
            <a:r>
              <a:rPr lang="en-IN" sz="2800" dirty="0">
                <a:solidFill>
                  <a:schemeClr val="tx1"/>
                </a:solidFill>
              </a:rPr>
              <a:t> and </a:t>
            </a:r>
            <a:r>
              <a:rPr lang="en-IN" sz="2800" b="1" dirty="0">
                <a:solidFill>
                  <a:schemeClr val="tx1"/>
                </a:solidFill>
              </a:rPr>
              <a:t>Rheumatoid </a:t>
            </a:r>
            <a:r>
              <a:rPr lang="en-IN" sz="2800" b="1" dirty="0" smtClean="0">
                <a:solidFill>
                  <a:schemeClr val="tx1"/>
                </a:solidFill>
              </a:rPr>
              <a:t>Arthritis</a:t>
            </a:r>
          </a:p>
          <a:p>
            <a:pPr marL="457200" lvl="0" indent="-457200">
              <a:buFont typeface="Wingdings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457200" lvl="0" indent="-457200">
              <a:buFont typeface="Wingdings" charset="2"/>
              <a:buChar char="Ø"/>
            </a:pPr>
            <a:r>
              <a:rPr lang="en-IN" sz="2800" dirty="0">
                <a:solidFill>
                  <a:schemeClr val="tx1"/>
                </a:solidFill>
              </a:rPr>
              <a:t>It stimulates the creation of the cartilage and relieves the pain due to cartilage damage for joint support </a:t>
            </a:r>
            <a:endParaRPr lang="en-IN" sz="28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Wingdings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Wingdings" charset="2"/>
              <a:buChar char="Ø"/>
            </a:pPr>
            <a:endParaRPr lang="en-US" sz="2800" dirty="0"/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012" y="1329807"/>
            <a:ext cx="4159250" cy="2471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944" y="4093090"/>
            <a:ext cx="4159250" cy="26416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45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862" y="823607"/>
            <a:ext cx="889327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charset="2"/>
              <a:buChar char="Ø"/>
            </a:pPr>
            <a:endParaRPr lang="en-IN" sz="2800" b="1" dirty="0" smtClean="0"/>
          </a:p>
          <a:p>
            <a:pPr marL="457200" indent="-457200">
              <a:buFont typeface="Wingdings" charset="2"/>
              <a:buChar char="Ø"/>
            </a:pPr>
            <a:r>
              <a:rPr lang="en-IN" sz="2800" dirty="0"/>
              <a:t>Glucosamine delivered with the innovative </a:t>
            </a:r>
            <a:r>
              <a:rPr lang="en-IN" sz="2800" b="1" dirty="0"/>
              <a:t>Transdermal </a:t>
            </a:r>
            <a:r>
              <a:rPr lang="en-IN" sz="2800" dirty="0"/>
              <a:t>technology provides an effective &amp; direct way to the required local area</a:t>
            </a:r>
            <a:endParaRPr lang="en-US" sz="2800" dirty="0"/>
          </a:p>
          <a:p>
            <a:pPr marL="457200" lvl="0" indent="-457200">
              <a:buFont typeface="Wingdings" charset="2"/>
              <a:buChar char="Ø"/>
            </a:pPr>
            <a:endParaRPr lang="en-IN" sz="2800" b="1" dirty="0" smtClean="0"/>
          </a:p>
          <a:p>
            <a:pPr marL="457200" lvl="0" indent="-457200">
              <a:buFont typeface="Wingdings" charset="2"/>
              <a:buChar char="Ø"/>
            </a:pPr>
            <a:r>
              <a:rPr lang="en-IN" sz="2800" b="1" dirty="0" smtClean="0"/>
              <a:t>Transdermal</a:t>
            </a:r>
            <a:r>
              <a:rPr lang="en-IN" sz="2800" dirty="0" smtClean="0"/>
              <a:t> </a:t>
            </a:r>
            <a:r>
              <a:rPr lang="en-IN" sz="2800" dirty="0"/>
              <a:t>technology with active ingredients offers an effective carrier for Glucosamine to be transferred to body tissues </a:t>
            </a:r>
            <a:endParaRPr lang="en-US" sz="2800" dirty="0"/>
          </a:p>
          <a:p>
            <a:pPr marL="457200" lvl="0" indent="-457200">
              <a:buFont typeface="Wingdings" charset="2"/>
              <a:buChar char="Ø"/>
            </a:pPr>
            <a:endParaRPr lang="en-IN" sz="2800" dirty="0" smtClean="0"/>
          </a:p>
          <a:p>
            <a:pPr marL="457200" lvl="0" indent="-457200">
              <a:buFont typeface="Wingdings" charset="2"/>
              <a:buChar char="Ø"/>
            </a:pPr>
            <a:r>
              <a:rPr lang="en-IN" sz="2800" dirty="0" smtClean="0"/>
              <a:t>Most </a:t>
            </a:r>
            <a:r>
              <a:rPr lang="en-IN" sz="2800" dirty="0"/>
              <a:t>effective option to relieve joint pain, stiffness and discomfort </a:t>
            </a:r>
            <a:endParaRPr lang="en-US" sz="2800" dirty="0"/>
          </a:p>
          <a:p>
            <a:pPr marL="457200" lvl="0" indent="-457200">
              <a:buFont typeface="Wingdings" charset="2"/>
              <a:buChar char="Ø"/>
            </a:pPr>
            <a:r>
              <a:rPr lang="en-IN" sz="2800" dirty="0"/>
              <a:t>Size 50 gm (for 6-8 weeks usage)</a:t>
            </a:r>
            <a:endParaRPr lang="en-US" sz="2800" dirty="0"/>
          </a:p>
          <a:p>
            <a:pPr lvl="0"/>
            <a:endParaRPr lang="en-US" sz="2800" dirty="0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456" y="-1"/>
            <a:ext cx="4545623" cy="66399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63" y="1788137"/>
            <a:ext cx="12187237" cy="12645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8000" b="1" i="1" dirty="0" smtClean="0">
                <a:solidFill>
                  <a:schemeClr val="tx1"/>
                </a:solidFill>
              </a:rPr>
              <a:t>GLUCOSAMINE IN </a:t>
            </a:r>
          </a:p>
          <a:p>
            <a:pPr marL="0" indent="0" algn="ctr">
              <a:buNone/>
            </a:pPr>
            <a:r>
              <a:rPr lang="en-US" sz="8000" b="1" i="1" dirty="0" smtClean="0">
                <a:solidFill>
                  <a:schemeClr val="tx1"/>
                </a:solidFill>
              </a:rPr>
              <a:t>CREAM FORM</a:t>
            </a:r>
            <a:endParaRPr lang="en-US" sz="8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10068951" cy="914400"/>
          </a:xfrm>
        </p:spPr>
        <p:txBody>
          <a:bodyPr>
            <a:normAutofit fontScale="90000"/>
          </a:bodyPr>
          <a:lstStyle/>
          <a:p>
            <a:r>
              <a:rPr lang="en-US" sz="5400" b="1" i="1" u="sng" smtClean="0"/>
              <a:t>GLUCOSAMINE IN CREAM FORM</a:t>
            </a:r>
            <a:endParaRPr lang="en-US" sz="5400" b="1" i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28600" y="1259572"/>
            <a:ext cx="8915400" cy="493712"/>
          </a:xfrm>
        </p:spPr>
        <p:txBody>
          <a:bodyPr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solidFill>
                  <a:schemeClr val="tx1"/>
                </a:solidFill>
              </a:rPr>
              <a:t>Oral delivery in tablet or capsule is the conventional way to supplement Glucosamine indirectly to the joints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 smtClean="0">
                <a:solidFill>
                  <a:schemeClr val="tx1"/>
                </a:solidFill>
              </a:rPr>
              <a:t>Glucosamine </a:t>
            </a:r>
            <a:r>
              <a:rPr lang="en-US" sz="2800" b="1" dirty="0">
                <a:solidFill>
                  <a:schemeClr val="tx1"/>
                </a:solidFill>
              </a:rPr>
              <a:t>delivered with the innovative transdermal technology in form of cream provides an effective way to the local area where does need it </a:t>
            </a: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Wingdings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733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Users/Neelam/Desktop/Screen Shot 2016-01-30 at 10.35.31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170" y="438834"/>
            <a:ext cx="9811727" cy="59197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733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295422" y="2308641"/>
            <a:ext cx="12937589" cy="24884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b="1" i="1" dirty="0" smtClean="0">
                <a:solidFill>
                  <a:schemeClr val="tx1"/>
                </a:solidFill>
              </a:rPr>
              <a:t>BIO-REVIE</a:t>
            </a:r>
            <a:r>
              <a:rPr lang="en-US" sz="6600" b="1" i="1" baseline="30000" dirty="0" smtClean="0">
                <a:solidFill>
                  <a:schemeClr val="tx1"/>
                </a:solidFill>
              </a:rPr>
              <a:t>TM</a:t>
            </a:r>
            <a:r>
              <a:rPr lang="en-US" sz="6600" b="1" i="1" dirty="0" smtClean="0">
                <a:solidFill>
                  <a:schemeClr val="tx1"/>
                </a:solidFill>
              </a:rPr>
              <a:t>, INNOVATIVE</a:t>
            </a:r>
          </a:p>
          <a:p>
            <a:pPr marL="0" indent="0" algn="ctr">
              <a:buNone/>
            </a:pPr>
            <a:r>
              <a:rPr lang="en-US" sz="6600" b="1" i="1" dirty="0" smtClean="0">
                <a:solidFill>
                  <a:schemeClr val="tx1"/>
                </a:solidFill>
              </a:rPr>
              <a:t>TRANSDERMAL TECHNOLOGY</a:t>
            </a:r>
            <a:endParaRPr lang="en-US" sz="6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3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2281</TotalTime>
  <Words>342</Words>
  <Application>Microsoft Macintosh PowerPoint</Application>
  <PresentationFormat>Widescreen</PresentationFormat>
  <Paragraphs>55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Chalkboard SE</vt:lpstr>
      <vt:lpstr>Arial</vt:lpstr>
      <vt:lpstr>Century Gothic</vt:lpstr>
      <vt:lpstr>Wingdings</vt:lpstr>
      <vt:lpstr>Wingdings 3</vt:lpstr>
      <vt:lpstr>Wisp</vt:lpstr>
      <vt:lpstr>‘MOBLEX’ Glucosamine Cream</vt:lpstr>
      <vt:lpstr>CONTENTS</vt:lpstr>
      <vt:lpstr>PowerPoint Presentation</vt:lpstr>
      <vt:lpstr>INTRODUCTION</vt:lpstr>
      <vt:lpstr>PowerPoint Presentation</vt:lpstr>
      <vt:lpstr>PowerPoint Presentation</vt:lpstr>
      <vt:lpstr>GLUCOSAMINE IN CREAM 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EFFECTIVENESS &amp; FACTS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MIACARE ‘ACNE PATCH’</dc:title>
  <dc:creator>Microsoft Office User</dc:creator>
  <cp:lastModifiedBy>Microsoft Office User</cp:lastModifiedBy>
  <cp:revision>87</cp:revision>
  <dcterms:created xsi:type="dcterms:W3CDTF">2016-01-25T09:59:30Z</dcterms:created>
  <dcterms:modified xsi:type="dcterms:W3CDTF">2016-02-03T17:55:15Z</dcterms:modified>
</cp:coreProperties>
</file>