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64" r:id="rId3"/>
    <p:sldId id="265" r:id="rId4"/>
    <p:sldId id="257" r:id="rId5"/>
    <p:sldId id="263" r:id="rId6"/>
    <p:sldId id="266" r:id="rId7"/>
    <p:sldId id="258" r:id="rId8"/>
    <p:sldId id="268" r:id="rId9"/>
    <p:sldId id="269" r:id="rId10"/>
    <p:sldId id="259" r:id="rId11"/>
    <p:sldId id="270" r:id="rId12"/>
    <p:sldId id="260" r:id="rId13"/>
    <p:sldId id="271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247977-76E8-5A4F-B7A9-C2B04C3E7D39}">
          <p14:sldIdLst>
            <p14:sldId id="256"/>
            <p14:sldId id="264"/>
            <p14:sldId id="265"/>
            <p14:sldId id="257"/>
            <p14:sldId id="263"/>
            <p14:sldId id="266"/>
            <p14:sldId id="258"/>
            <p14:sldId id="268"/>
            <p14:sldId id="269"/>
            <p14:sldId id="259"/>
            <p14:sldId id="270"/>
            <p14:sldId id="260"/>
            <p14:sldId id="271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/>
    <p:restoredTop sz="94697"/>
  </p:normalViewPr>
  <p:slideViewPr>
    <p:cSldViewPr>
      <p:cViewPr varScale="1">
        <p:scale>
          <a:sx n="85" d="100"/>
          <a:sy n="85" d="100"/>
        </p:scale>
        <p:origin x="19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068E0-2BB4-4992-857C-3DBD15F98A7F}" type="datetimeFigureOut">
              <a:rPr lang="en-US" smtClean="0"/>
              <a:t>8/12/16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7BCAE-4A9E-4FE7-B162-9FE849E62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BCAE-4A9E-4FE7-B162-9FE849E62C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45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7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63" y="1371600"/>
            <a:ext cx="3973074" cy="157480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‘WHEY-O-LIFE’</a:t>
            </a:r>
            <a:endParaRPr lang="en-US" sz="4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956">
            <a:off x="4868719" y="1149788"/>
            <a:ext cx="4436545" cy="4185604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946408"/>
            <a:ext cx="55626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/>
              <a:t>Natural  Whey Protein  Concentrate</a:t>
            </a:r>
            <a:endParaRPr lang="en-US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548265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WELLNESS QED</a:t>
            </a:r>
            <a:endParaRPr lang="en-US" sz="2000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9670"/>
            <a:ext cx="7055380" cy="1400530"/>
          </a:xfrm>
        </p:spPr>
        <p:txBody>
          <a:bodyPr>
            <a:noAutofit/>
          </a:bodyPr>
          <a:lstStyle/>
          <a:p>
            <a:r>
              <a:rPr lang="en-US" sz="5400" b="1" i="1" u="sng" dirty="0" smtClean="0"/>
              <a:t>COMPOSITION</a:t>
            </a:r>
            <a:r>
              <a:rPr lang="en-US" sz="5400" b="1" i="1" dirty="0" smtClean="0"/>
              <a:t/>
            </a:r>
            <a:br>
              <a:rPr lang="en-US" sz="5400" b="1" i="1" dirty="0" smtClean="0"/>
            </a:br>
            <a:endParaRPr lang="en-US" sz="5400" b="1" i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2700"/>
              </p:ext>
            </p:extLst>
          </p:nvPr>
        </p:nvGraphicFramePr>
        <p:xfrm>
          <a:off x="1187980" y="1295400"/>
          <a:ext cx="60960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Approx</a:t>
                      </a:r>
                      <a:r>
                        <a:rPr lang="en-US" sz="2000" i="1" baseline="0" dirty="0" smtClean="0"/>
                        <a:t> Composition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Typical Values Per 100 (Kcal)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Enery</a:t>
                      </a:r>
                      <a:r>
                        <a:rPr lang="en-US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398 Kcal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 on dry basis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18.0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Added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Dietary </a:t>
                      </a:r>
                      <a:r>
                        <a:rPr lang="en-US" dirty="0" err="1" smtClean="0"/>
                        <a:t>Fibres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2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Saturated</a:t>
                      </a:r>
                      <a:r>
                        <a:rPr lang="en-US" baseline="0" dirty="0" smtClean="0"/>
                        <a:t> Fats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 Fats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0.5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0.5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Moisture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mg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3" y="2286000"/>
            <a:ext cx="8763000" cy="1400530"/>
          </a:xfrm>
        </p:spPr>
        <p:txBody>
          <a:bodyPr/>
          <a:lstStyle/>
          <a:p>
            <a:pPr algn="ctr"/>
            <a:r>
              <a:rPr lang="en-US" sz="8000" b="1" i="1" dirty="0" smtClean="0"/>
              <a:t>RECOMMENDED DOSAGE</a:t>
            </a:r>
            <a:endParaRPr lang="en-US" sz="8000" b="1" i="1" dirty="0"/>
          </a:p>
        </p:txBody>
      </p:sp>
    </p:spTree>
    <p:extLst>
      <p:ext uri="{BB962C8B-B14F-4D97-AF65-F5344CB8AC3E}">
        <p14:creationId xmlns:p14="http://schemas.microsoft.com/office/powerpoint/2010/main" val="1651574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400530"/>
          </a:xfrm>
        </p:spPr>
        <p:txBody>
          <a:bodyPr>
            <a:noAutofit/>
          </a:bodyPr>
          <a:lstStyle/>
          <a:p>
            <a:r>
              <a:rPr lang="en-US" sz="5400" b="1" i="1" u="sng" dirty="0" smtClean="0"/>
              <a:t>RECOMMENDED DOSAGE</a:t>
            </a:r>
            <a:r>
              <a:rPr lang="en-US" sz="5400" b="1" i="1" dirty="0" smtClean="0"/>
              <a:t/>
            </a:r>
            <a:br>
              <a:rPr lang="en-US" sz="5400" b="1" i="1" dirty="0" smtClean="0"/>
            </a:b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839200" cy="31543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10 to 30 g daily or recommended by your </a:t>
            </a:r>
            <a:r>
              <a:rPr lang="en-US" sz="2800" smtClean="0"/>
              <a:t>health professional</a:t>
            </a:r>
            <a:endParaRPr lang="en-US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78290" cy="1400530"/>
          </a:xfrm>
        </p:spPr>
        <p:txBody>
          <a:bodyPr/>
          <a:lstStyle/>
          <a:p>
            <a:pPr algn="ctr"/>
            <a:r>
              <a:rPr lang="en-US" sz="8000" b="1" i="1" dirty="0" smtClean="0"/>
              <a:t>APPLICATION</a:t>
            </a:r>
            <a:endParaRPr lang="en-US" sz="8000" b="1" i="1" dirty="0"/>
          </a:p>
        </p:txBody>
      </p:sp>
    </p:spTree>
    <p:extLst>
      <p:ext uri="{BB962C8B-B14F-4D97-AF65-F5344CB8AC3E}">
        <p14:creationId xmlns:p14="http://schemas.microsoft.com/office/powerpoint/2010/main" val="1396342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u="sng" dirty="0" smtClean="0"/>
              <a:t>APPLICATION</a:t>
            </a:r>
            <a:r>
              <a:rPr lang="en-US" sz="5400" b="1" i="1" dirty="0" smtClean="0"/>
              <a:t/>
            </a:r>
            <a:br>
              <a:rPr lang="en-US" sz="5400" b="1" i="1" dirty="0" smtClean="0"/>
            </a:b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853248"/>
            <a:ext cx="7935300" cy="4195481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Can be mixed with milk, curd, porridge, soup, custard, pudding &amp; juice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/>
              <a:t>SPECIFICATION</a:t>
            </a:r>
          </a:p>
          <a:p>
            <a:pPr marL="0" indent="0">
              <a:buNone/>
            </a:pPr>
            <a:endParaRPr lang="en-US" sz="2800" u="sng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70% Whey protein concentrate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Contain glutathione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500 gm box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2971800"/>
          </a:xfrm>
        </p:spPr>
        <p:txBody>
          <a:bodyPr>
            <a:normAutofit/>
          </a:bodyPr>
          <a:lstStyle/>
          <a:p>
            <a:pPr algn="ctr"/>
            <a:r>
              <a:rPr lang="en-US" sz="8000" b="1" i="1" dirty="0" smtClean="0"/>
              <a:t>THANK YOU</a:t>
            </a:r>
            <a:br>
              <a:rPr lang="en-US" sz="8000" b="1" i="1" dirty="0" smtClean="0"/>
            </a:br>
            <a:endParaRPr lang="en-US" sz="8000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69" y="457200"/>
            <a:ext cx="7055380" cy="1400530"/>
          </a:xfrm>
        </p:spPr>
        <p:txBody>
          <a:bodyPr/>
          <a:lstStyle/>
          <a:p>
            <a:r>
              <a:rPr lang="en-US" sz="5400" b="1" i="1" u="sng" dirty="0" smtClean="0"/>
              <a:t>CONTENTS</a:t>
            </a:r>
            <a:endParaRPr lang="en-US" sz="54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0969" y="2064181"/>
            <a:ext cx="75162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INDICATIONS</a:t>
            </a:r>
          </a:p>
          <a:p>
            <a:endParaRPr lang="en-US" sz="28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FEATURES</a:t>
            </a:r>
          </a:p>
          <a:p>
            <a:endParaRPr lang="en-US" sz="28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COMPOSITION</a:t>
            </a:r>
          </a:p>
          <a:p>
            <a:endParaRPr lang="en-US" sz="28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RECOMMENDED DOSAGE</a:t>
            </a:r>
          </a:p>
          <a:p>
            <a:endParaRPr lang="en-US" sz="28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APPLICATION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055380" cy="1400530"/>
          </a:xfrm>
        </p:spPr>
        <p:txBody>
          <a:bodyPr/>
          <a:lstStyle/>
          <a:p>
            <a:pPr algn="ctr"/>
            <a:r>
              <a:rPr lang="en-US" sz="8000" b="1" i="1" dirty="0" smtClean="0"/>
              <a:t>INDICATIONS</a:t>
            </a:r>
            <a:endParaRPr lang="en-US" sz="8000" b="1" i="1" dirty="0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u="sng" dirty="0" smtClean="0"/>
              <a:t>INDICATIONS</a:t>
            </a:r>
            <a:r>
              <a:rPr lang="en-US" sz="5400" b="1" i="1" dirty="0" smtClean="0"/>
              <a:t/>
            </a:r>
            <a:br>
              <a:rPr lang="en-US" sz="5400" b="1" i="1" dirty="0" smtClean="0"/>
            </a:b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818271"/>
            <a:ext cx="8430690" cy="51816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Protein of choice for critical care &amp; high protein requirements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Helps protects against certain types of harmful bacteria and viruses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Improve body mass composition &amp; enhances physical performances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Ideal for pregnant women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Maintains bone strength</a:t>
            </a:r>
          </a:p>
          <a:p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800" dirty="0"/>
              <a:t>Promote growth in </a:t>
            </a:r>
            <a:r>
              <a:rPr lang="en-US" sz="2800" dirty="0" smtClean="0"/>
              <a:t>children</a:t>
            </a:r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dirty="0"/>
              <a:t>Helps maintain a healthy </a:t>
            </a:r>
            <a:r>
              <a:rPr lang="en-US" sz="2800" dirty="0" smtClean="0"/>
              <a:t>weight</a:t>
            </a:r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dirty="0"/>
              <a:t>Provide protein for those on restricted </a:t>
            </a:r>
            <a:r>
              <a:rPr lang="en-US" sz="2800" dirty="0" smtClean="0"/>
              <a:t>diets</a:t>
            </a:r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dirty="0"/>
              <a:t>Maintain cardiovascular health.</a:t>
            </a:r>
          </a:p>
          <a:p>
            <a:pPr>
              <a:buFont typeface="Wingdings" charset="2"/>
              <a:buChar char="Ø"/>
            </a:pPr>
            <a:r>
              <a:rPr lang="en-US" sz="2800" dirty="0"/>
              <a:t>Help wound </a:t>
            </a:r>
            <a:r>
              <a:rPr lang="en-US" sz="2800" dirty="0" smtClean="0"/>
              <a:t>healing</a:t>
            </a:r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dirty="0"/>
              <a:t>Support immune system, has antioxidant, anti carcinogenic </a:t>
            </a:r>
            <a:r>
              <a:rPr lang="en-US" sz="2800" dirty="0" smtClean="0"/>
              <a:t>actions</a:t>
            </a:r>
            <a:endParaRPr lang="en-US" sz="2800" dirty="0"/>
          </a:p>
          <a:p>
            <a:pPr>
              <a:buFont typeface="Wingdings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0"/>
            <a:ext cx="7055380" cy="1400530"/>
          </a:xfrm>
        </p:spPr>
        <p:txBody>
          <a:bodyPr/>
          <a:lstStyle/>
          <a:p>
            <a:pPr algn="ctr"/>
            <a:r>
              <a:rPr lang="en-US" sz="8000" b="1" i="1" dirty="0" smtClean="0"/>
              <a:t>FEATURES</a:t>
            </a:r>
            <a:endParaRPr lang="en-US" sz="8000" b="1" i="1" dirty="0"/>
          </a:p>
        </p:txBody>
      </p:sp>
    </p:spTree>
    <p:extLst>
      <p:ext uri="{BB962C8B-B14F-4D97-AF65-F5344CB8AC3E}">
        <p14:creationId xmlns:p14="http://schemas.microsoft.com/office/powerpoint/2010/main" val="402903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i="1" u="sng" dirty="0" smtClean="0"/>
              <a:t>FEATURES</a:t>
            </a:r>
            <a:r>
              <a:rPr lang="en-US" sz="5400" b="1" i="1" dirty="0" smtClean="0"/>
              <a:t/>
            </a:r>
            <a:br>
              <a:rPr lang="en-US" sz="5400" b="1" i="1" dirty="0" smtClean="0"/>
            </a:b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74676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70% whey protein concentration of highest quality protein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Contain all the essential amino acids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Superior digestibility, bio-availability and amino-acid profile compared to other protein sources like milk, casein, egg, soy  or meat.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Best possible amino acid profile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Contain glutathione (the wonder anti oxidant)</a:t>
            </a: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dirty="0"/>
              <a:t>Easy to </a:t>
            </a:r>
            <a:r>
              <a:rPr lang="en-US" sz="2800" dirty="0" smtClean="0"/>
              <a:t>digest</a:t>
            </a:r>
          </a:p>
          <a:p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dirty="0"/>
              <a:t>Carefully fortified to make it extremely useful for </a:t>
            </a:r>
            <a:r>
              <a:rPr lang="en-US" sz="2800" dirty="0" smtClean="0"/>
              <a:t>    patients </a:t>
            </a:r>
            <a:r>
              <a:rPr lang="en-US" sz="2800" dirty="0"/>
              <a:t>undergoing chemotherapy or </a:t>
            </a:r>
            <a:r>
              <a:rPr lang="en-US" sz="2800" dirty="0" smtClean="0"/>
              <a:t>radiotherapy</a:t>
            </a:r>
          </a:p>
          <a:p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dirty="0"/>
              <a:t>Sugar free, gluten Free, steroid free, drug free &amp; egg free</a:t>
            </a:r>
          </a:p>
        </p:txBody>
      </p:sp>
    </p:spTree>
    <p:extLst>
      <p:ext uri="{BB962C8B-B14F-4D97-AF65-F5344CB8AC3E}">
        <p14:creationId xmlns:p14="http://schemas.microsoft.com/office/powerpoint/2010/main" val="970925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001000" cy="1400530"/>
          </a:xfrm>
        </p:spPr>
        <p:txBody>
          <a:bodyPr/>
          <a:lstStyle/>
          <a:p>
            <a:pPr algn="ctr"/>
            <a:r>
              <a:rPr lang="en-US" sz="8000" b="1" i="1" dirty="0" smtClean="0"/>
              <a:t>COMPOSITION</a:t>
            </a:r>
            <a:endParaRPr lang="en-US" sz="8000" b="1" i="1" dirty="0"/>
          </a:p>
        </p:txBody>
      </p:sp>
    </p:spTree>
    <p:extLst>
      <p:ext uri="{BB962C8B-B14F-4D97-AF65-F5344CB8AC3E}">
        <p14:creationId xmlns:p14="http://schemas.microsoft.com/office/powerpoint/2010/main" val="235745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277</Words>
  <Application>Microsoft Macintosh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Agency FB</vt:lpstr>
      <vt:lpstr>Calibri</vt:lpstr>
      <vt:lpstr>Century Gothic</vt:lpstr>
      <vt:lpstr>Wingdings</vt:lpstr>
      <vt:lpstr>Wingdings 3</vt:lpstr>
      <vt:lpstr>Arial</vt:lpstr>
      <vt:lpstr>Ion</vt:lpstr>
      <vt:lpstr>‘WHEY-O-LIFE’</vt:lpstr>
      <vt:lpstr>CONTENTS</vt:lpstr>
      <vt:lpstr>INDICATIONS</vt:lpstr>
      <vt:lpstr>INDICATIONS </vt:lpstr>
      <vt:lpstr>PowerPoint Presentation</vt:lpstr>
      <vt:lpstr>FEATURES</vt:lpstr>
      <vt:lpstr>FEATURES </vt:lpstr>
      <vt:lpstr>PowerPoint Presentation</vt:lpstr>
      <vt:lpstr>COMPOSITION</vt:lpstr>
      <vt:lpstr>COMPOSITION </vt:lpstr>
      <vt:lpstr>RECOMMENDED DOSAGE</vt:lpstr>
      <vt:lpstr>RECOMMENDED DOSAGE </vt:lpstr>
      <vt:lpstr>APPLICATION</vt:lpstr>
      <vt:lpstr>APPLICATION 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‘WHEY-O-LIFE’</dc:title>
  <dc:creator>HP PC</dc:creator>
  <cp:lastModifiedBy>Microsoft Office User</cp:lastModifiedBy>
  <cp:revision>12</cp:revision>
  <dcterms:created xsi:type="dcterms:W3CDTF">2006-08-16T00:00:00Z</dcterms:created>
  <dcterms:modified xsi:type="dcterms:W3CDTF">2016-08-12T12:44:07Z</dcterms:modified>
</cp:coreProperties>
</file>